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5.xml"/>
  <Override ContentType="application/vnd.openxmlformats-officedocument.theme+xml" PartName="/ppt/theme/theme2.xml"/>
  <Override ContentType="application/vnd.openxmlformats-officedocument.theme+xml" PartName="/ppt/theme/theme7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8.xml"/>
  <Override ContentType="application/vnd.openxmlformats-officedocument.presentationml.slide+xml" PartName="/ppt/slides/slide19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  <p:sldMasterId id="2147483660" r:id="rId5"/>
    <p:sldMasterId id="2147483661" r:id="rId6"/>
    <p:sldMasterId id="2147483662" r:id="rId7"/>
    <p:sldMasterId id="2147483663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29" Type="http://schemas.openxmlformats.org/officeDocument/2006/relationships/slide" Target="slides/slide20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" Type="http://schemas.openxmlformats.org/officeDocument/2006/relationships/presProps" Target="presProps.xml"/><Relationship Id="rId21" Type="http://schemas.openxmlformats.org/officeDocument/2006/relationships/slide" Target="slides/slide12.xml"/><Relationship Id="rId1" Type="http://schemas.openxmlformats.org/officeDocument/2006/relationships/theme" Target="theme/theme2.xml"/><Relationship Id="rId22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4.xml"/><Relationship Id="rId3" Type="http://schemas.openxmlformats.org/officeDocument/2006/relationships/tableStyles" Target="tableStyles.xml"/><Relationship Id="rId24" Type="http://schemas.openxmlformats.org/officeDocument/2006/relationships/slide" Target="slides/slide15.xml"/><Relationship Id="rId20" Type="http://schemas.openxmlformats.org/officeDocument/2006/relationships/slide" Target="slides/slide11.xml"/><Relationship Id="rId9" Type="http://schemas.openxmlformats.org/officeDocument/2006/relationships/notesMaster" Target="notesMasters/notesMaster1.xml"/><Relationship Id="rId6" Type="http://schemas.openxmlformats.org/officeDocument/2006/relationships/slideMaster" Target="slideMasters/slideMaster3.xml"/><Relationship Id="rId5" Type="http://schemas.openxmlformats.org/officeDocument/2006/relationships/slideMaster" Target="slideMasters/slideMaster2.xml"/><Relationship Id="rId8" Type="http://schemas.openxmlformats.org/officeDocument/2006/relationships/slideMaster" Target="slideMasters/slideMaster5.xml"/><Relationship Id="rId7" Type="http://schemas.openxmlformats.org/officeDocument/2006/relationships/slideMaster" Target="slideMasters/slideMaster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ctrTitle"/>
          </p:nvPr>
        </p:nvSpPr>
        <p:spPr>
          <a:xfrm>
            <a:off x="502920" y="2775744"/>
            <a:ext cx="8229600" cy="21671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subTitle"/>
          </p:nvPr>
        </p:nvSpPr>
        <p:spPr>
          <a:xfrm>
            <a:off x="500064" y="1559720"/>
            <a:ext cx="5105399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1pPr>
            <a:lvl2pPr indent="0" marL="457200" marR="0" rtl="0" algn="ctr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  <a:defRPr/>
            </a:lvl2pPr>
            <a:lvl3pPr indent="0" marL="914400" marR="0" rtl="0" algn="ctr">
              <a:spcBef>
                <a:spcPts val="480"/>
              </a:spcBef>
              <a:spcAft>
                <a:spcPts val="0"/>
              </a:spcAft>
              <a:buClr>
                <a:srgbClr val="FF953E"/>
              </a:buClr>
              <a:buFont typeface="Noto Symbol"/>
              <a:buNone/>
              <a:defRPr/>
            </a:lvl3pPr>
            <a:lvl4pPr indent="0" marL="1371600" marR="0" rtl="0" algn="ctr">
              <a:spcBef>
                <a:spcPts val="440"/>
              </a:spcBef>
              <a:spcAft>
                <a:spcPts val="0"/>
              </a:spcAft>
              <a:buClr>
                <a:srgbClr val="F8BD52"/>
              </a:buClr>
              <a:buFont typeface="Noto Symbol"/>
              <a:buNone/>
              <a:defRPr/>
            </a:lvl4pPr>
            <a:lvl5pPr indent="0" marL="1828800" marR="0" rtl="0" algn="ctr">
              <a:spcBef>
                <a:spcPts val="400"/>
              </a:spcBef>
              <a:spcAft>
                <a:spcPts val="0"/>
              </a:spcAft>
              <a:buClr>
                <a:srgbClr val="46A6BD"/>
              </a:buClr>
              <a:buFont typeface="Noto Symbol"/>
              <a:buNone/>
              <a:defRPr/>
            </a:lvl5pPr>
            <a:lvl6pPr indent="0" marL="2286000" marR="0" rtl="0" algn="ctr">
              <a:spcBef>
                <a:spcPts val="360"/>
              </a:spcBef>
              <a:buClr>
                <a:schemeClr val="accent6"/>
              </a:buClr>
              <a:buFont typeface="Noto Symbol"/>
              <a:buNone/>
              <a:defRPr/>
            </a:lvl6pPr>
            <a:lvl7pPr indent="0" marL="2743200" marR="0" rtl="0" algn="ctr">
              <a:spcBef>
                <a:spcPts val="320"/>
              </a:spcBef>
              <a:buClr>
                <a:schemeClr val="lt2"/>
              </a:buClr>
              <a:buFont typeface="Noto Symbol"/>
              <a:buNone/>
              <a:defRPr/>
            </a:lvl7pPr>
            <a:lvl8pPr indent="0" marL="3200400" marR="0" rtl="0" algn="ctr">
              <a:spcBef>
                <a:spcPts val="280"/>
              </a:spcBef>
              <a:buClr>
                <a:schemeClr val="lt2"/>
              </a:buClr>
              <a:buFont typeface="Noto Symbol"/>
              <a:buNone/>
              <a:defRPr/>
            </a:lvl8pPr>
            <a:lvl9pPr indent="0" marL="3657600" marR="0" rtl="0" algn="ctr">
              <a:spcBef>
                <a:spcPts val="280"/>
              </a:spcBef>
              <a:buClr>
                <a:schemeClr val="lt2"/>
              </a:buClr>
              <a:buFont typeface="Noto Symbol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457200" y="6356350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1534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457200" y="7144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457200" y="1133855"/>
            <a:ext cx="25908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300"/>
              </a:spcBef>
              <a:buFont typeface="Cantarell"/>
              <a:buNone/>
              <a:defRPr/>
            </a:lvl1pPr>
            <a:lvl2pPr rtl="0">
              <a:spcBef>
                <a:spcPts val="0"/>
              </a:spcBef>
              <a:buFont typeface="Cantarell"/>
              <a:buNone/>
              <a:defRPr/>
            </a:lvl2pPr>
            <a:lvl3pPr rtl="0">
              <a:spcBef>
                <a:spcPts val="0"/>
              </a:spcBef>
              <a:buFont typeface="Cantarell"/>
              <a:buNone/>
              <a:defRPr/>
            </a:lvl3pPr>
            <a:lvl4pPr rtl="0">
              <a:spcBef>
                <a:spcPts val="0"/>
              </a:spcBef>
              <a:buFont typeface="Cantarell"/>
              <a:buNone/>
              <a:defRPr/>
            </a:lvl4pPr>
            <a:lvl5pPr rtl="0">
              <a:spcBef>
                <a:spcPts val="0"/>
              </a:spcBef>
              <a:buFont typeface="Cantarel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3429000" y="1133471"/>
            <a:ext cx="5257799" cy="51911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 algn="l">
              <a:spcBef>
                <a:spcPts val="0"/>
              </a:spcBef>
              <a:defRPr/>
            </a:lvl2pPr>
            <a:lvl3pPr rtl="0" algn="l">
              <a:spcBef>
                <a:spcPts val="0"/>
              </a:spcBef>
              <a:defRPr/>
            </a:lvl3pPr>
            <a:lvl4pPr rtl="0" algn="l">
              <a:spcBef>
                <a:spcPts val="0"/>
              </a:spcBef>
              <a:defRPr/>
            </a:lvl4pPr>
            <a:lvl5pPr rtl="0" algn="l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0" type="dt"/>
          </p:nvPr>
        </p:nvSpPr>
        <p:spPr>
          <a:xfrm>
            <a:off x="457200" y="6356350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11" type="ftr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1534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76239" y="1981200"/>
            <a:ext cx="34290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r">
              <a:spcBef>
                <a:spcPts val="0"/>
              </a:spcBef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3" name="Shape 113"/>
          <p:cNvSpPr/>
          <p:nvPr>
            <p:ph idx="2" type="pic"/>
          </p:nvPr>
        </p:nvSpPr>
        <p:spPr>
          <a:xfrm>
            <a:off x="4093367" y="1066800"/>
            <a:ext cx="4572000" cy="4572000"/>
          </a:xfrm>
          <a:prstGeom prst="rect">
            <a:avLst/>
          </a:prstGeom>
          <a:solidFill>
            <a:srgbClr val="2A2E61"/>
          </a:solidFill>
          <a:ln cap="flat" w="603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76239" y="2543175"/>
            <a:ext cx="3429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rtl="0" algn="r">
              <a:spcBef>
                <a:spcPts val="300"/>
              </a:spcBef>
              <a:buFont typeface="Cantarell"/>
              <a:buNone/>
              <a:defRPr/>
            </a:lvl1pPr>
            <a:lvl2pPr rtl="0">
              <a:spcBef>
                <a:spcPts val="0"/>
              </a:spcBef>
              <a:buFont typeface="Cantarell"/>
              <a:buNone/>
              <a:defRPr/>
            </a:lvl2pPr>
            <a:lvl3pPr rtl="0">
              <a:spcBef>
                <a:spcPts val="0"/>
              </a:spcBef>
              <a:buFont typeface="Cantarell"/>
              <a:buNone/>
              <a:defRPr/>
            </a:lvl3pPr>
            <a:lvl4pPr rtl="0">
              <a:spcBef>
                <a:spcPts val="0"/>
              </a:spcBef>
              <a:buFont typeface="Cantarell"/>
              <a:buNone/>
              <a:defRPr/>
            </a:lvl4pPr>
            <a:lvl5pPr rtl="0">
              <a:spcBef>
                <a:spcPts val="0"/>
              </a:spcBef>
              <a:buFont typeface="Cantarel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5" name="Shape 115"/>
          <p:cNvSpPr txBox="1"/>
          <p:nvPr>
            <p:ph idx="10" type="dt"/>
          </p:nvPr>
        </p:nvSpPr>
        <p:spPr>
          <a:xfrm>
            <a:off x="457200" y="6356350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6" name="Shape 116"/>
          <p:cNvSpPr txBox="1"/>
          <p:nvPr>
            <p:ph idx="11" type="ftr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81534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2179636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5738" marL="319088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◆"/>
              <a:defRPr/>
            </a:lvl1pPr>
            <a:lvl2pPr indent="-109537" marL="630238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⬥"/>
              <a:defRPr/>
            </a:lvl2pPr>
            <a:lvl3pPr indent="-122237" marL="922338" rtl="0" algn="l">
              <a:spcBef>
                <a:spcPts val="480"/>
              </a:spcBef>
              <a:spcAft>
                <a:spcPts val="0"/>
              </a:spcAft>
              <a:buClr>
                <a:srgbClr val="FF953E"/>
              </a:buClr>
              <a:buFont typeface="Noto Symbol"/>
              <a:buChar char="⬥"/>
              <a:defRPr/>
            </a:lvl3pPr>
            <a:lvl4pPr indent="-95250" marL="1187450" rtl="0" algn="l">
              <a:spcBef>
                <a:spcPts val="440"/>
              </a:spcBef>
              <a:spcAft>
                <a:spcPts val="0"/>
              </a:spcAft>
              <a:buClr>
                <a:srgbClr val="F8BD52"/>
              </a:buClr>
              <a:buFont typeface="Noto Symbol"/>
              <a:buChar char="⬥"/>
              <a:defRPr/>
            </a:lvl4pPr>
            <a:lvl5pPr indent="-104775" marL="1425575" rtl="0" algn="l">
              <a:spcBef>
                <a:spcPts val="400"/>
              </a:spcBef>
              <a:spcAft>
                <a:spcPts val="0"/>
              </a:spcAft>
              <a:buClr>
                <a:srgbClr val="46A6BD"/>
              </a:buClr>
              <a:buFont typeface="Noto Symbol"/>
              <a:buChar char="⬥"/>
              <a:defRPr/>
            </a:lvl5pPr>
            <a:lvl6pPr indent="-123951" marL="1673351" rtl="0" algn="l">
              <a:spcBef>
                <a:spcPts val="360"/>
              </a:spcBef>
              <a:buClr>
                <a:schemeClr val="accent6"/>
              </a:buClr>
              <a:buFont typeface="Noto Symbol"/>
              <a:buChar char="⬥"/>
              <a:defRPr/>
            </a:lvl6pPr>
            <a:lvl7pPr indent="-133095" marL="1911096" rtl="0" algn="l">
              <a:spcBef>
                <a:spcPts val="320"/>
              </a:spcBef>
              <a:buClr>
                <a:schemeClr val="lt2"/>
              </a:buClr>
              <a:buFont typeface="Noto Symbol"/>
              <a:buChar char="⬥"/>
              <a:defRPr/>
            </a:lvl7pPr>
            <a:lvl8pPr indent="-102107" marL="2121408" rtl="0" algn="l">
              <a:spcBef>
                <a:spcPts val="280"/>
              </a:spcBef>
              <a:buClr>
                <a:schemeClr val="lt2"/>
              </a:buClr>
              <a:buFont typeface="Noto Symbol"/>
              <a:buChar char="⚫"/>
              <a:defRPr/>
            </a:lvl8pPr>
            <a:lvl9pPr indent="-100076" marL="2322576" rtl="0" algn="l">
              <a:spcBef>
                <a:spcPts val="280"/>
              </a:spcBef>
              <a:buClr>
                <a:schemeClr val="lt2"/>
              </a:buClr>
              <a:buFont typeface="Noto Symbol"/>
              <a:buChar char="⚫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457200" y="6356350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1534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5738" marL="319088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◆"/>
              <a:defRPr/>
            </a:lvl1pPr>
            <a:lvl2pPr indent="-109537" marL="630238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⬥"/>
              <a:defRPr/>
            </a:lvl2pPr>
            <a:lvl3pPr indent="-122237" marL="922338" rtl="0" algn="l">
              <a:spcBef>
                <a:spcPts val="480"/>
              </a:spcBef>
              <a:spcAft>
                <a:spcPts val="0"/>
              </a:spcAft>
              <a:buClr>
                <a:srgbClr val="FF953E"/>
              </a:buClr>
              <a:buFont typeface="Noto Symbol"/>
              <a:buChar char="⬥"/>
              <a:defRPr/>
            </a:lvl3pPr>
            <a:lvl4pPr indent="-95250" marL="1187450" rtl="0" algn="l">
              <a:spcBef>
                <a:spcPts val="440"/>
              </a:spcBef>
              <a:spcAft>
                <a:spcPts val="0"/>
              </a:spcAft>
              <a:buClr>
                <a:srgbClr val="F8BD52"/>
              </a:buClr>
              <a:buFont typeface="Noto Symbol"/>
              <a:buChar char="⬥"/>
              <a:defRPr/>
            </a:lvl4pPr>
            <a:lvl5pPr indent="-104775" marL="1425575" rtl="0" algn="l">
              <a:spcBef>
                <a:spcPts val="400"/>
              </a:spcBef>
              <a:spcAft>
                <a:spcPts val="0"/>
              </a:spcAft>
              <a:buClr>
                <a:srgbClr val="46A6BD"/>
              </a:buClr>
              <a:buFont typeface="Noto Symbol"/>
              <a:buChar char="⬥"/>
              <a:defRPr/>
            </a:lvl5pPr>
            <a:lvl6pPr indent="-123951" marL="1673351" rtl="0" algn="l">
              <a:spcBef>
                <a:spcPts val="360"/>
              </a:spcBef>
              <a:buClr>
                <a:schemeClr val="accent6"/>
              </a:buClr>
              <a:buFont typeface="Noto Symbol"/>
              <a:buChar char="⬥"/>
              <a:defRPr/>
            </a:lvl6pPr>
            <a:lvl7pPr indent="-133095" marL="1911096" rtl="0" algn="l">
              <a:spcBef>
                <a:spcPts val="320"/>
              </a:spcBef>
              <a:buClr>
                <a:schemeClr val="lt2"/>
              </a:buClr>
              <a:buFont typeface="Noto Symbol"/>
              <a:buChar char="⬥"/>
              <a:defRPr/>
            </a:lvl7pPr>
            <a:lvl8pPr indent="-102107" marL="2121408" rtl="0" algn="l">
              <a:spcBef>
                <a:spcPts val="280"/>
              </a:spcBef>
              <a:buClr>
                <a:schemeClr val="lt2"/>
              </a:buClr>
              <a:buFont typeface="Noto Symbol"/>
              <a:buChar char="⚫"/>
              <a:defRPr/>
            </a:lvl8pPr>
            <a:lvl9pPr indent="-100076" marL="2322576" rtl="0" algn="l">
              <a:spcBef>
                <a:spcPts val="280"/>
              </a:spcBef>
              <a:buClr>
                <a:schemeClr val="lt2"/>
              </a:buClr>
              <a:buFont typeface="Noto Symbol"/>
              <a:buChar char="⚫"/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1534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 rot="5400000">
            <a:off x="2514599" y="122236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5738" marL="319088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◆"/>
              <a:defRPr/>
            </a:lvl1pPr>
            <a:lvl2pPr indent="-109537" marL="630238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⬥"/>
              <a:defRPr/>
            </a:lvl2pPr>
            <a:lvl3pPr indent="-122237" marL="922338" rtl="0" algn="l">
              <a:spcBef>
                <a:spcPts val="480"/>
              </a:spcBef>
              <a:spcAft>
                <a:spcPts val="0"/>
              </a:spcAft>
              <a:buClr>
                <a:srgbClr val="FF953E"/>
              </a:buClr>
              <a:buFont typeface="Noto Symbol"/>
              <a:buChar char="⬥"/>
              <a:defRPr/>
            </a:lvl3pPr>
            <a:lvl4pPr indent="-95250" marL="1187450" rtl="0" algn="l">
              <a:spcBef>
                <a:spcPts val="440"/>
              </a:spcBef>
              <a:spcAft>
                <a:spcPts val="0"/>
              </a:spcAft>
              <a:buClr>
                <a:srgbClr val="F8BD52"/>
              </a:buClr>
              <a:buFont typeface="Noto Symbol"/>
              <a:buChar char="⬥"/>
              <a:defRPr/>
            </a:lvl4pPr>
            <a:lvl5pPr indent="-104775" marL="1425575" rtl="0" algn="l">
              <a:spcBef>
                <a:spcPts val="400"/>
              </a:spcBef>
              <a:spcAft>
                <a:spcPts val="0"/>
              </a:spcAft>
              <a:buClr>
                <a:srgbClr val="46A6BD"/>
              </a:buClr>
              <a:buFont typeface="Noto Symbol"/>
              <a:buChar char="⬥"/>
              <a:defRPr/>
            </a:lvl5pPr>
            <a:lvl6pPr indent="-123951" marL="1673351" rtl="0" algn="l">
              <a:spcBef>
                <a:spcPts val="360"/>
              </a:spcBef>
              <a:buClr>
                <a:schemeClr val="accent6"/>
              </a:buClr>
              <a:buFont typeface="Noto Symbol"/>
              <a:buChar char="⬥"/>
              <a:defRPr/>
            </a:lvl6pPr>
            <a:lvl7pPr indent="-133095" marL="1911096" rtl="0" algn="l">
              <a:spcBef>
                <a:spcPts val="320"/>
              </a:spcBef>
              <a:buClr>
                <a:schemeClr val="lt2"/>
              </a:buClr>
              <a:buFont typeface="Noto Symbol"/>
              <a:buChar char="⬥"/>
              <a:defRPr/>
            </a:lvl7pPr>
            <a:lvl8pPr indent="-102107" marL="2121408" rtl="0" algn="l">
              <a:spcBef>
                <a:spcPts val="280"/>
              </a:spcBef>
              <a:buClr>
                <a:schemeClr val="lt2"/>
              </a:buClr>
              <a:buFont typeface="Noto Symbol"/>
              <a:buChar char="⚫"/>
              <a:defRPr/>
            </a:lvl8pPr>
            <a:lvl9pPr indent="-100076" marL="2322576" rtl="0" algn="l">
              <a:spcBef>
                <a:spcPts val="280"/>
              </a:spcBef>
              <a:buClr>
                <a:schemeClr val="lt2"/>
              </a:buClr>
              <a:buFont typeface="Noto Symbol"/>
              <a:buChar char="⚫"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457200" y="6356350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1534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0" type="dt"/>
          </p:nvPr>
        </p:nvSpPr>
        <p:spPr>
          <a:xfrm>
            <a:off x="457200" y="6356350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1534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457200" y="6356350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1534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2112167"/>
            <a:ext cx="4040187" cy="5029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Font typeface="Cantarell"/>
              <a:buNone/>
              <a:defRPr/>
            </a:lvl1pPr>
            <a:lvl2pPr rtl="0">
              <a:spcBef>
                <a:spcPts val="0"/>
              </a:spcBef>
              <a:buFont typeface="Cantarell"/>
              <a:buNone/>
              <a:defRPr/>
            </a:lvl2pPr>
            <a:lvl3pPr rtl="0">
              <a:spcBef>
                <a:spcPts val="0"/>
              </a:spcBef>
              <a:buFont typeface="Cantarell"/>
              <a:buNone/>
              <a:defRPr/>
            </a:lvl3pPr>
            <a:lvl4pPr rtl="0">
              <a:spcBef>
                <a:spcPts val="0"/>
              </a:spcBef>
              <a:buFont typeface="Cantarell"/>
              <a:buNone/>
              <a:defRPr/>
            </a:lvl4pPr>
            <a:lvl5pPr rtl="0">
              <a:spcBef>
                <a:spcPts val="0"/>
              </a:spcBef>
              <a:buFont typeface="Cantarel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4645025" y="2112167"/>
            <a:ext cx="4041774" cy="5029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Font typeface="Cantarell"/>
              <a:buNone/>
              <a:defRPr/>
            </a:lvl1pPr>
            <a:lvl2pPr rtl="0">
              <a:spcBef>
                <a:spcPts val="0"/>
              </a:spcBef>
              <a:buFont typeface="Cantarell"/>
              <a:buNone/>
              <a:defRPr/>
            </a:lvl2pPr>
            <a:lvl3pPr rtl="0">
              <a:spcBef>
                <a:spcPts val="0"/>
              </a:spcBef>
              <a:buFont typeface="Cantarell"/>
              <a:buNone/>
              <a:defRPr/>
            </a:lvl3pPr>
            <a:lvl4pPr rtl="0">
              <a:spcBef>
                <a:spcPts val="0"/>
              </a:spcBef>
              <a:buFont typeface="Cantarell"/>
              <a:buNone/>
              <a:defRPr/>
            </a:lvl4pPr>
            <a:lvl5pPr rtl="0">
              <a:spcBef>
                <a:spcPts val="0"/>
              </a:spcBef>
              <a:buFont typeface="Cantarel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3" type="body"/>
          </p:nvPr>
        </p:nvSpPr>
        <p:spPr>
          <a:xfrm>
            <a:off x="457200" y="2667000"/>
            <a:ext cx="4040187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4" type="body"/>
          </p:nvPr>
        </p:nvSpPr>
        <p:spPr>
          <a:xfrm>
            <a:off x="4645025" y="2667000"/>
            <a:ext cx="4041774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457200" y="6356350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1534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57200" y="2199800"/>
            <a:ext cx="4038599" cy="41605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4648200" y="2199800"/>
            <a:ext cx="4038599" cy="41605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1534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722375" y="990600"/>
            <a:ext cx="7772400" cy="136245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722312" y="2352676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2pPr>
            <a:lvl3pPr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3pPr>
            <a:lvl4pPr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4pPr>
            <a:lvl5pPr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457200" y="6356350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81534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image" Target="../media/image01.png"/><Relationship Id="rId1" Type="http://schemas.openxmlformats.org/officeDocument/2006/relationships/image" Target="../media/image00.jpg"/><Relationship Id="rId4" Type="http://schemas.openxmlformats.org/officeDocument/2006/relationships/image" Target="../media/image02.png"/><Relationship Id="rId3" Type="http://schemas.openxmlformats.org/officeDocument/2006/relationships/image" Target="../media/image04.png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.xml"/></Relationships>
</file>

<file path=ppt/slideMasters/_rels/slideMaster2.xml.rels><?xml version="1.0" encoding="UTF-8" standalone="yes"?><Relationships xmlns="http://schemas.openxmlformats.org/package/2006/relationships"><Relationship Id="rId2" Type="http://schemas.openxmlformats.org/officeDocument/2006/relationships/image" Target="../media/image01.png"/><Relationship Id="rId1" Type="http://schemas.openxmlformats.org/officeDocument/2006/relationships/image" Target="../media/image00.jpg"/><Relationship Id="rId10" Type="http://schemas.openxmlformats.org/officeDocument/2006/relationships/slideLayout" Target="../slideLayouts/slideLayout8.xml"/><Relationship Id="rId4" Type="http://schemas.openxmlformats.org/officeDocument/2006/relationships/slideLayout" Target="../slideLayouts/slideLayout2.xml"/><Relationship Id="rId11" Type="http://schemas.openxmlformats.org/officeDocument/2006/relationships/theme" Target="../theme/theme5.xml"/><Relationship Id="rId3" Type="http://schemas.openxmlformats.org/officeDocument/2006/relationships/image" Target="../media/image04.png"/><Relationship Id="rId9" Type="http://schemas.openxmlformats.org/officeDocument/2006/relationships/slideLayout" Target="../slideLayouts/slideLayout7.xml"/><Relationship Id="rId6" Type="http://schemas.openxmlformats.org/officeDocument/2006/relationships/slideLayout" Target="../slideLayouts/slideLayout4.xml"/><Relationship Id="rId5" Type="http://schemas.openxmlformats.org/officeDocument/2006/relationships/slideLayout" Target="../slideLayouts/slideLayout3.xml"/><Relationship Id="rId8" Type="http://schemas.openxmlformats.org/officeDocument/2006/relationships/slideLayout" Target="../slideLayouts/slideLayout6.xml"/><Relationship Id="rId7" Type="http://schemas.openxmlformats.org/officeDocument/2006/relationships/slideLayout" Target="../slideLayouts/slideLayout5.xml"/></Relationships>
</file>

<file path=ppt/slideMasters/_rels/slideMaster3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00.jpg"/><Relationship Id="rId3" Type="http://schemas.openxmlformats.org/officeDocument/2006/relationships/theme" Target="../theme/theme6.xml"/></Relationships>
</file>

<file path=ppt/slideMasters/_rels/slideMaster4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00.jpg"/><Relationship Id="rId3" Type="http://schemas.openxmlformats.org/officeDocument/2006/relationships/theme" Target="../theme/theme4.xml"/></Relationships>
</file>

<file path=ppt/slideMasters/_rels/slideMaster5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00.jpg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-6350" y="798512"/>
            <a:ext cx="9156699" cy="5913436"/>
            <a:chOff x="-6350" y="798512"/>
            <a:chExt cx="9156699" cy="5913436"/>
          </a:xfrm>
        </p:grpSpPr>
        <p:pic>
          <p:nvPicPr>
            <p:cNvPr id="6" name="Shape 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6350" y="798512"/>
              <a:ext cx="9156699" cy="59134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Shape 7"/>
            <p:cNvSpPr txBox="1"/>
            <p:nvPr/>
          </p:nvSpPr>
          <p:spPr>
            <a:xfrm rot="10800000">
              <a:off x="0" y="1142999"/>
              <a:ext cx="9144000" cy="556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" name="Shape 8"/>
          <p:cNvGrpSpPr/>
          <p:nvPr/>
        </p:nvGrpSpPr>
        <p:grpSpPr>
          <a:xfrm>
            <a:off x="-6350" y="981075"/>
            <a:ext cx="9156699" cy="4846636"/>
            <a:chOff x="-6350" y="981075"/>
            <a:chExt cx="9156699" cy="4846636"/>
          </a:xfrm>
        </p:grpSpPr>
        <p:pic>
          <p:nvPicPr>
            <p:cNvPr id="9" name="Shape 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6350" y="981075"/>
              <a:ext cx="9156699" cy="48466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Shape 10"/>
            <p:cNvSpPr txBox="1"/>
            <p:nvPr/>
          </p:nvSpPr>
          <p:spPr>
            <a:xfrm rot="10800000">
              <a:off x="0" y="1341437"/>
              <a:ext cx="9144000" cy="44799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" name="Shape 11"/>
          <p:cNvGrpSpPr/>
          <p:nvPr/>
        </p:nvGrpSpPr>
        <p:grpSpPr>
          <a:xfrm>
            <a:off x="-6350" y="1176337"/>
            <a:ext cx="9156699" cy="3786186"/>
            <a:chOff x="-6350" y="1176337"/>
            <a:chExt cx="9156699" cy="3786186"/>
          </a:xfrm>
        </p:grpSpPr>
        <p:pic>
          <p:nvPicPr>
            <p:cNvPr id="12" name="Shape 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6350" y="1176337"/>
              <a:ext cx="9156699" cy="37861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Shape 13"/>
            <p:cNvSpPr txBox="1"/>
            <p:nvPr/>
          </p:nvSpPr>
          <p:spPr>
            <a:xfrm rot="10800000">
              <a:off x="0" y="1520824"/>
              <a:ext cx="9144000" cy="3435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Shape 14"/>
          <p:cNvSpPr txBox="1"/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2179636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5738" marL="319088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◆"/>
              <a:defRPr/>
            </a:lvl1pPr>
            <a:lvl2pPr indent="-109537" marL="630238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⬥"/>
              <a:defRPr/>
            </a:lvl2pPr>
            <a:lvl3pPr indent="-122237" marL="922338" marR="0" rtl="0" algn="l">
              <a:spcBef>
                <a:spcPts val="480"/>
              </a:spcBef>
              <a:spcAft>
                <a:spcPts val="0"/>
              </a:spcAft>
              <a:buClr>
                <a:srgbClr val="FF953E"/>
              </a:buClr>
              <a:buFont typeface="Noto Symbol"/>
              <a:buChar char="⬥"/>
              <a:defRPr/>
            </a:lvl3pPr>
            <a:lvl4pPr indent="-95250" marL="1187450" marR="0" rtl="0" algn="l">
              <a:spcBef>
                <a:spcPts val="440"/>
              </a:spcBef>
              <a:spcAft>
                <a:spcPts val="0"/>
              </a:spcAft>
              <a:buClr>
                <a:srgbClr val="F8BD52"/>
              </a:buClr>
              <a:buFont typeface="Noto Symbol"/>
              <a:buChar char="⬥"/>
              <a:defRPr/>
            </a:lvl4pPr>
            <a:lvl5pPr indent="-104775" marL="1425575" marR="0" rtl="0" algn="l">
              <a:spcBef>
                <a:spcPts val="400"/>
              </a:spcBef>
              <a:spcAft>
                <a:spcPts val="0"/>
              </a:spcAft>
              <a:buClr>
                <a:srgbClr val="46A6BD"/>
              </a:buClr>
              <a:buFont typeface="Noto Symbol"/>
              <a:buChar char="⬥"/>
              <a:defRPr/>
            </a:lvl5pPr>
            <a:lvl6pPr indent="-123951" marL="1673351" marR="0" rtl="0" algn="l">
              <a:spcBef>
                <a:spcPts val="360"/>
              </a:spcBef>
              <a:buClr>
                <a:schemeClr val="accent6"/>
              </a:buClr>
              <a:buFont typeface="Noto Symbol"/>
              <a:buChar char="⬥"/>
              <a:defRPr/>
            </a:lvl6pPr>
            <a:lvl7pPr indent="-133095" marL="1911096" marR="0" rtl="0" algn="l">
              <a:spcBef>
                <a:spcPts val="320"/>
              </a:spcBef>
              <a:buClr>
                <a:schemeClr val="lt2"/>
              </a:buClr>
              <a:buFont typeface="Noto Symbol"/>
              <a:buChar char="⬥"/>
              <a:defRPr/>
            </a:lvl7pPr>
            <a:lvl8pPr indent="-102107" marL="2121408" marR="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⚫"/>
              <a:defRPr/>
            </a:lvl8pPr>
            <a:lvl9pPr indent="-100076" marL="2322576" marR="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⚫"/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0" type="dt"/>
          </p:nvPr>
        </p:nvSpPr>
        <p:spPr>
          <a:xfrm>
            <a:off x="457200" y="6356350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1534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Shape 26"/>
          <p:cNvGrpSpPr/>
          <p:nvPr/>
        </p:nvGrpSpPr>
        <p:grpSpPr>
          <a:xfrm>
            <a:off x="-6350" y="798512"/>
            <a:ext cx="9156699" cy="5913436"/>
            <a:chOff x="-6350" y="798512"/>
            <a:chExt cx="9156699" cy="5913436"/>
          </a:xfrm>
        </p:grpSpPr>
        <p:pic>
          <p:nvPicPr>
            <p:cNvPr id="27" name="Shape 2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6350" y="798512"/>
              <a:ext cx="9156699" cy="59134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Shape 28"/>
            <p:cNvSpPr txBox="1"/>
            <p:nvPr/>
          </p:nvSpPr>
          <p:spPr>
            <a:xfrm rot="10800000">
              <a:off x="0" y="1142999"/>
              <a:ext cx="9144000" cy="556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Shape 29"/>
          <p:cNvGrpSpPr/>
          <p:nvPr/>
        </p:nvGrpSpPr>
        <p:grpSpPr>
          <a:xfrm>
            <a:off x="-6350" y="981075"/>
            <a:ext cx="9156699" cy="4846636"/>
            <a:chOff x="-6350" y="981075"/>
            <a:chExt cx="9156699" cy="4846636"/>
          </a:xfrm>
        </p:grpSpPr>
        <p:pic>
          <p:nvPicPr>
            <p:cNvPr id="30" name="Shape 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6350" y="981075"/>
              <a:ext cx="9156699" cy="48466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Shape 31"/>
            <p:cNvSpPr txBox="1"/>
            <p:nvPr/>
          </p:nvSpPr>
          <p:spPr>
            <a:xfrm rot="10800000">
              <a:off x="0" y="1341437"/>
              <a:ext cx="9144000" cy="44799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Shape 32"/>
          <p:cNvSpPr txBox="1"/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457200" y="2179636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5738" marL="319088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◆"/>
              <a:defRPr/>
            </a:lvl1pPr>
            <a:lvl2pPr indent="-109537" marL="630238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⬥"/>
              <a:defRPr/>
            </a:lvl2pPr>
            <a:lvl3pPr indent="-122237" marL="922338" marR="0" rtl="0" algn="l">
              <a:spcBef>
                <a:spcPts val="480"/>
              </a:spcBef>
              <a:spcAft>
                <a:spcPts val="0"/>
              </a:spcAft>
              <a:buClr>
                <a:srgbClr val="FF953E"/>
              </a:buClr>
              <a:buFont typeface="Noto Symbol"/>
              <a:buChar char="⬥"/>
              <a:defRPr/>
            </a:lvl3pPr>
            <a:lvl4pPr indent="-95250" marL="1187450" marR="0" rtl="0" algn="l">
              <a:spcBef>
                <a:spcPts val="440"/>
              </a:spcBef>
              <a:spcAft>
                <a:spcPts val="0"/>
              </a:spcAft>
              <a:buClr>
                <a:srgbClr val="F8BD52"/>
              </a:buClr>
              <a:buFont typeface="Noto Symbol"/>
              <a:buChar char="⬥"/>
              <a:defRPr/>
            </a:lvl4pPr>
            <a:lvl5pPr indent="-104775" marL="1425575" marR="0" rtl="0" algn="l">
              <a:spcBef>
                <a:spcPts val="400"/>
              </a:spcBef>
              <a:spcAft>
                <a:spcPts val="0"/>
              </a:spcAft>
              <a:buClr>
                <a:srgbClr val="46A6BD"/>
              </a:buClr>
              <a:buFont typeface="Noto Symbol"/>
              <a:buChar char="⬥"/>
              <a:defRPr/>
            </a:lvl5pPr>
            <a:lvl6pPr indent="-123951" marL="1673351" marR="0" rtl="0" algn="l">
              <a:spcBef>
                <a:spcPts val="360"/>
              </a:spcBef>
              <a:buClr>
                <a:schemeClr val="accent6"/>
              </a:buClr>
              <a:buFont typeface="Noto Symbol"/>
              <a:buChar char="⬥"/>
              <a:defRPr/>
            </a:lvl6pPr>
            <a:lvl7pPr indent="-133095" marL="1911096" marR="0" rtl="0" algn="l">
              <a:spcBef>
                <a:spcPts val="320"/>
              </a:spcBef>
              <a:buClr>
                <a:schemeClr val="lt2"/>
              </a:buClr>
              <a:buFont typeface="Noto Symbol"/>
              <a:buChar char="⬥"/>
              <a:defRPr/>
            </a:lvl7pPr>
            <a:lvl8pPr indent="-102107" marL="2121408" marR="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⚫"/>
              <a:defRPr/>
            </a:lvl8pPr>
            <a:lvl9pPr indent="-100076" marL="2322576" marR="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⚫"/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457200" y="6356350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1534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457200" y="2179636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5738" marL="319088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◆"/>
              <a:defRPr/>
            </a:lvl1pPr>
            <a:lvl2pPr indent="-109537" marL="630238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⬥"/>
              <a:defRPr/>
            </a:lvl2pPr>
            <a:lvl3pPr indent="-122237" marL="922338" marR="0" rtl="0" algn="l">
              <a:spcBef>
                <a:spcPts val="480"/>
              </a:spcBef>
              <a:spcAft>
                <a:spcPts val="0"/>
              </a:spcAft>
              <a:buClr>
                <a:srgbClr val="FF953E"/>
              </a:buClr>
              <a:buFont typeface="Noto Symbol"/>
              <a:buChar char="⬥"/>
              <a:defRPr/>
            </a:lvl3pPr>
            <a:lvl4pPr indent="-95250" marL="1187450" marR="0" rtl="0" algn="l">
              <a:spcBef>
                <a:spcPts val="440"/>
              </a:spcBef>
              <a:spcAft>
                <a:spcPts val="0"/>
              </a:spcAft>
              <a:buClr>
                <a:srgbClr val="F8BD52"/>
              </a:buClr>
              <a:buFont typeface="Noto Symbol"/>
              <a:buChar char="⬥"/>
              <a:defRPr/>
            </a:lvl4pPr>
            <a:lvl5pPr indent="-104775" marL="1425575" marR="0" rtl="0" algn="l">
              <a:spcBef>
                <a:spcPts val="400"/>
              </a:spcBef>
              <a:spcAft>
                <a:spcPts val="0"/>
              </a:spcAft>
              <a:buClr>
                <a:srgbClr val="46A6BD"/>
              </a:buClr>
              <a:buFont typeface="Noto Symbol"/>
              <a:buChar char="⬥"/>
              <a:defRPr/>
            </a:lvl5pPr>
            <a:lvl6pPr indent="-123951" marL="1673351" marR="0" rtl="0" algn="l">
              <a:spcBef>
                <a:spcPts val="360"/>
              </a:spcBef>
              <a:buClr>
                <a:schemeClr val="accent6"/>
              </a:buClr>
              <a:buFont typeface="Noto Symbol"/>
              <a:buChar char="⬥"/>
              <a:defRPr/>
            </a:lvl6pPr>
            <a:lvl7pPr indent="-133095" marL="1911096" marR="0" rtl="0" algn="l">
              <a:spcBef>
                <a:spcPts val="320"/>
              </a:spcBef>
              <a:buClr>
                <a:schemeClr val="lt2"/>
              </a:buClr>
              <a:buFont typeface="Noto Symbol"/>
              <a:buChar char="⬥"/>
              <a:defRPr/>
            </a:lvl7pPr>
            <a:lvl8pPr indent="-102107" marL="2121408" marR="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⚫"/>
              <a:defRPr/>
            </a:lvl8pPr>
            <a:lvl9pPr indent="-100076" marL="2322576" marR="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⚫"/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457200" y="6356350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1534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457200" y="2179636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5738" marL="319088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◆"/>
              <a:defRPr/>
            </a:lvl1pPr>
            <a:lvl2pPr indent="-109537" marL="630238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⬥"/>
              <a:defRPr/>
            </a:lvl2pPr>
            <a:lvl3pPr indent="-122237" marL="922338" marR="0" rtl="0" algn="l">
              <a:spcBef>
                <a:spcPts val="480"/>
              </a:spcBef>
              <a:spcAft>
                <a:spcPts val="0"/>
              </a:spcAft>
              <a:buClr>
                <a:srgbClr val="FF953E"/>
              </a:buClr>
              <a:buFont typeface="Noto Symbol"/>
              <a:buChar char="⬥"/>
              <a:defRPr/>
            </a:lvl3pPr>
            <a:lvl4pPr indent="-95250" marL="1187450" marR="0" rtl="0" algn="l">
              <a:spcBef>
                <a:spcPts val="440"/>
              </a:spcBef>
              <a:spcAft>
                <a:spcPts val="0"/>
              </a:spcAft>
              <a:buClr>
                <a:srgbClr val="F8BD52"/>
              </a:buClr>
              <a:buFont typeface="Noto Symbol"/>
              <a:buChar char="⬥"/>
              <a:defRPr/>
            </a:lvl4pPr>
            <a:lvl5pPr indent="-104775" marL="1425575" marR="0" rtl="0" algn="l">
              <a:spcBef>
                <a:spcPts val="400"/>
              </a:spcBef>
              <a:spcAft>
                <a:spcPts val="0"/>
              </a:spcAft>
              <a:buClr>
                <a:srgbClr val="46A6BD"/>
              </a:buClr>
              <a:buFont typeface="Noto Symbol"/>
              <a:buChar char="⬥"/>
              <a:defRPr/>
            </a:lvl5pPr>
            <a:lvl6pPr indent="-123951" marL="1673351" marR="0" rtl="0" algn="l">
              <a:spcBef>
                <a:spcPts val="360"/>
              </a:spcBef>
              <a:buClr>
                <a:schemeClr val="accent6"/>
              </a:buClr>
              <a:buFont typeface="Noto Symbol"/>
              <a:buChar char="⬥"/>
              <a:defRPr/>
            </a:lvl6pPr>
            <a:lvl7pPr indent="-133095" marL="1911096" marR="0" rtl="0" algn="l">
              <a:spcBef>
                <a:spcPts val="320"/>
              </a:spcBef>
              <a:buClr>
                <a:schemeClr val="lt2"/>
              </a:buClr>
              <a:buFont typeface="Noto Symbol"/>
              <a:buChar char="⬥"/>
              <a:defRPr/>
            </a:lvl7pPr>
            <a:lvl8pPr indent="-102107" marL="2121408" marR="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⚫"/>
              <a:defRPr/>
            </a:lvl8pPr>
            <a:lvl9pPr indent="-100076" marL="2322576" marR="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⚫"/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10" type="dt"/>
          </p:nvPr>
        </p:nvSpPr>
        <p:spPr>
          <a:xfrm>
            <a:off x="457200" y="6356350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81534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457200" y="2179636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5738" marL="319088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◆"/>
              <a:defRPr/>
            </a:lvl1pPr>
            <a:lvl2pPr indent="-109537" marL="630238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⬥"/>
              <a:defRPr/>
            </a:lvl2pPr>
            <a:lvl3pPr indent="-122237" marL="922338" marR="0" rtl="0" algn="l">
              <a:spcBef>
                <a:spcPts val="480"/>
              </a:spcBef>
              <a:spcAft>
                <a:spcPts val="0"/>
              </a:spcAft>
              <a:buClr>
                <a:srgbClr val="FF953E"/>
              </a:buClr>
              <a:buFont typeface="Noto Symbol"/>
              <a:buChar char="⬥"/>
              <a:defRPr/>
            </a:lvl3pPr>
            <a:lvl4pPr indent="-95250" marL="1187450" marR="0" rtl="0" algn="l">
              <a:spcBef>
                <a:spcPts val="440"/>
              </a:spcBef>
              <a:spcAft>
                <a:spcPts val="0"/>
              </a:spcAft>
              <a:buClr>
                <a:srgbClr val="F8BD52"/>
              </a:buClr>
              <a:buFont typeface="Noto Symbol"/>
              <a:buChar char="⬥"/>
              <a:defRPr/>
            </a:lvl4pPr>
            <a:lvl5pPr indent="-104775" marL="1425575" marR="0" rtl="0" algn="l">
              <a:spcBef>
                <a:spcPts val="400"/>
              </a:spcBef>
              <a:spcAft>
                <a:spcPts val="0"/>
              </a:spcAft>
              <a:buClr>
                <a:srgbClr val="46A6BD"/>
              </a:buClr>
              <a:buFont typeface="Noto Symbol"/>
              <a:buChar char="⬥"/>
              <a:defRPr/>
            </a:lvl5pPr>
            <a:lvl6pPr indent="-123951" marL="1673351" marR="0" rtl="0" algn="l">
              <a:spcBef>
                <a:spcPts val="360"/>
              </a:spcBef>
              <a:buClr>
                <a:schemeClr val="accent6"/>
              </a:buClr>
              <a:buFont typeface="Noto Symbol"/>
              <a:buChar char="⬥"/>
              <a:defRPr/>
            </a:lvl6pPr>
            <a:lvl7pPr indent="-133095" marL="1911096" marR="0" rtl="0" algn="l">
              <a:spcBef>
                <a:spcPts val="320"/>
              </a:spcBef>
              <a:buClr>
                <a:schemeClr val="lt2"/>
              </a:buClr>
              <a:buFont typeface="Noto Symbol"/>
              <a:buChar char="⬥"/>
              <a:defRPr/>
            </a:lvl7pPr>
            <a:lvl8pPr indent="-102107" marL="2121408" marR="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⚫"/>
              <a:defRPr/>
            </a:lvl8pPr>
            <a:lvl9pPr indent="-100076" marL="2322576" marR="0" rtl="0" algn="l">
              <a:spcBef>
                <a:spcPts val="280"/>
              </a:spcBef>
              <a:buClr>
                <a:schemeClr val="lt2"/>
              </a:buClr>
              <a:buFont typeface="Noto Symbol"/>
              <a:buChar char="⚫"/>
              <a:defRPr/>
            </a:lvl9pPr>
          </a:lstStyle>
          <a:p/>
        </p:txBody>
      </p:sp>
      <p:sp>
        <p:nvSpPr>
          <p:cNvPr id="108" name="Shape 108"/>
          <p:cNvSpPr txBox="1"/>
          <p:nvPr>
            <p:ph idx="10" type="dt"/>
          </p:nvPr>
        </p:nvSpPr>
        <p:spPr>
          <a:xfrm>
            <a:off x="457200" y="6356350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9" name="Shape 109"/>
          <p:cNvSpPr txBox="1"/>
          <p:nvPr>
            <p:ph idx="11" type="ftr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81534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5.png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00.jpg"/><Relationship Id="rId5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00.jpg"/><Relationship Id="rId5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Relationship Id="rId3" Type="http://schemas.openxmlformats.org/officeDocument/2006/relationships/image" Target="../media/image00.jp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Relationship Id="rId3" Type="http://schemas.openxmlformats.org/officeDocument/2006/relationships/image" Target="../media/image00.jp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3" Type="http://schemas.openxmlformats.org/officeDocument/2006/relationships/image" Target="../media/image00.jp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00.jpg"/><Relationship Id="rId5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00.jp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image" Target="../media/image00.jpg"/><Relationship Id="rId5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image" Target="../media/image00.jp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image" Target="../media/image00.jpg"/><Relationship Id="rId5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3.png"/><Relationship Id="rId3" Type="http://schemas.openxmlformats.org/officeDocument/2006/relationships/image" Target="../media/image00.jpg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Relationship Id="rId3" Type="http://schemas.openxmlformats.org/officeDocument/2006/relationships/image" Target="../media/image00.jpg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00.jp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6.png"/><Relationship Id="rId3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7.png"/><Relationship Id="rId3" Type="http://schemas.openxmlformats.org/officeDocument/2006/relationships/image" Target="../media/image00.jp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8.png"/><Relationship Id="rId3" Type="http://schemas.openxmlformats.org/officeDocument/2006/relationships/image" Target="../media/image00.jp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9.png"/><Relationship Id="rId3" Type="http://schemas.openxmlformats.org/officeDocument/2006/relationships/image" Target="../media/image00.jp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00.jpg"/><Relationship Id="rId5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Relationship Id="rId3" Type="http://schemas.openxmlformats.org/officeDocument/2006/relationships/image" Target="../media/image00.jp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Relationship Id="rId3" Type="http://schemas.openxmlformats.org/officeDocument/2006/relationships/image" Target="../media/image0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>
            <p:ph type="ctrTitle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0" y="2762250"/>
            <a:ext cx="8259761" cy="21875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>
            <p:ph idx="1" type="subTitle"/>
          </p:nvPr>
        </p:nvSpPr>
        <p:spPr>
          <a:xfrm>
            <a:off x="500062" y="1560512"/>
            <a:ext cx="5105399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19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>
            <p:ph type="title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500" y="530225"/>
            <a:ext cx="8248650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14800" y="1371600"/>
            <a:ext cx="4818062" cy="4760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381000"/>
            <a:ext cx="1781175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6800" y="2057400"/>
            <a:ext cx="7153274" cy="414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9200" y="533400"/>
            <a:ext cx="6630987" cy="5748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838200"/>
            <a:ext cx="7439025" cy="4979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3438" y="487899"/>
            <a:ext cx="7317125" cy="600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/>
          <p:cNvPicPr preferRelativeResize="0"/>
          <p:nvPr>
            <p:ph type="title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500" y="530225"/>
            <a:ext cx="8248799" cy="160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6400" y="2057400"/>
            <a:ext cx="6067425" cy="4554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hape 2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609600"/>
            <a:ext cx="7310437" cy="550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/>
          <p:cNvPicPr preferRelativeResize="0"/>
          <p:nvPr>
            <p:ph type="title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500" y="530225"/>
            <a:ext cx="8248650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6400" y="2133600"/>
            <a:ext cx="5967411" cy="447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457200"/>
            <a:ext cx="6476999" cy="61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/>
          <p:cNvPicPr preferRelativeResize="0"/>
          <p:nvPr>
            <p:ph type="title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500" y="530225"/>
            <a:ext cx="8248650" cy="161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6400" y="2162175"/>
            <a:ext cx="6076950" cy="454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>
            <p:ph type="title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500" y="530225"/>
            <a:ext cx="8248650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>
            <p:ph idx="1" type="body"/>
          </p:nvPr>
        </p:nvSpPr>
        <p:spPr>
          <a:xfrm>
            <a:off x="457200" y="2179636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ymbol"/>
              <a:buChar char="◆"/>
            </a:pPr>
            <a:r>
              <a:rPr lang="en-US" sz="30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Successful computer game designer who said, “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The fundamental motivation for all game playing is to learn.</a:t>
            </a:r>
            <a:r>
              <a:rPr lang="en-US" sz="30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”</a:t>
            </a:r>
          </a:p>
          <a:p>
            <a: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http://www-rohan.sdsu.edu/~stewart/cs583/ACGD_ArtComputerGameDesign_ChrisCrawford_1982.pdf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/>
          <p:cNvPicPr preferRelativeResize="0"/>
          <p:nvPr>
            <p:ph type="ctrTitle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0" y="2762250"/>
            <a:ext cx="8259761" cy="218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533400" y="5334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ymbol"/>
              <a:buChar char="◆"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Goals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ymbol"/>
              <a:buChar char="◆"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Feedback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ymbol"/>
              <a:buChar char="◆"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Conflict/Competition/Challenge/Opposition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ymbol"/>
              <a:buChar char="◆"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Interactions (with computer and people)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ymbol"/>
              <a:buChar char="◆"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Lower the consequences of failure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ymbol"/>
              <a:buChar char="◆"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Give students choices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ymbol"/>
              <a:buChar char="◆"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Stay within, but at the outer edge, of the students’ “zone of proximal development”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ymbol"/>
              <a:buChar char="◆"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Concept of “leveling up”</a:t>
            </a:r>
          </a:p>
          <a:p>
            <a:pPr indent="-185736" lvl="0" marL="31908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30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-185736" lvl="0" marL="31908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30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-185736" lvl="0" marL="31908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30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30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231" name="Shape 231"/>
          <p:cNvSpPr txBox="1"/>
          <p:nvPr/>
        </p:nvSpPr>
        <p:spPr>
          <a:xfrm>
            <a:off x="762000" y="5943600"/>
            <a:ext cx="6923086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Digital Game-Based Learning (McGraw-Hill 2000) – Marc Prenski</a:t>
            </a: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0" y="6286500"/>
            <a:ext cx="6235699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>
            <p:ph type="title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500" y="530225"/>
            <a:ext cx="8248650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>
            <p:ph idx="1" type="body"/>
          </p:nvPr>
        </p:nvSpPr>
        <p:spPr>
          <a:xfrm>
            <a:off x="457200" y="2179636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ymbol"/>
              <a:buChar char="◆"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Simple vs. complex games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ymbol"/>
              <a:buChar char="◆"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Points out higher-order thinking, problem solving, collaboration that complex games require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ymbol"/>
              <a:buChar char="◆"/>
            </a:pPr>
            <a:r>
              <a:rPr b="0" baseline="0" i="1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Digital natives 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vs. </a:t>
            </a:r>
            <a:r>
              <a:rPr b="0" baseline="0" i="1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digital immigrants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>
            <p:ph type="title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500" y="530225"/>
            <a:ext cx="8248650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>
            <p:ph idx="1" type="body"/>
          </p:nvPr>
        </p:nvSpPr>
        <p:spPr>
          <a:xfrm>
            <a:off x="457200" y="2179636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ymbol"/>
              <a:buChar char="◆"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Famous instructional designer who believes that games are the best way to teach everything.</a:t>
            </a:r>
          </a:p>
          <a:p>
            <a: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http://www.thiagi.com/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30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>
            <p:ph type="title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500" y="530225"/>
            <a:ext cx="8248650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>
            <p:ph idx="1" type="body"/>
          </p:nvPr>
        </p:nvSpPr>
        <p:spPr>
          <a:xfrm>
            <a:off x="457200" y="2179636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ymbol"/>
              <a:buChar char="◆"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There’s a </a:t>
            </a:r>
            <a:r>
              <a:rPr b="0" baseline="0" i="1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multimedia effect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 lessons that incorporate multiple media types (text, images, sounds, animations, video, etc.) result in better learning.</a:t>
            </a:r>
          </a:p>
          <a:p>
            <a:pPr indent="-274637" lvl="1" marL="630237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⬥"/>
            </a:pPr>
            <a:r>
              <a:rPr b="0" baseline="0" i="1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Better learning</a:t>
            </a: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 long-term memory, transfer knowledge to other situations, etc.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>
            <p:ph type="ctrTitle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0" y="2762250"/>
            <a:ext cx="8277224" cy="218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>
            <p:ph type="title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500" y="530225"/>
            <a:ext cx="8248650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08325" y="2471736"/>
            <a:ext cx="2927350" cy="353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237" y="411162"/>
            <a:ext cx="7883525" cy="5913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1037" y="457200"/>
            <a:ext cx="7781925" cy="5837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4_Deluxe">
  <a:themeElements>
    <a:clrScheme name="Deluxe">
      <a:dk1>
        <a:srgbClr val="000000"/>
      </a:dk1>
      <a:lt1>
        <a:srgbClr val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1_Deluxe">
  <a:themeElements>
    <a:clrScheme name="Deluxe">
      <a:dk1>
        <a:srgbClr val="000000"/>
      </a:dk1>
      <a:lt1>
        <a:srgbClr val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Deluxe">
  <a:themeElements>
    <a:clrScheme name="Deluxe">
      <a:dk1>
        <a:srgbClr val="000000"/>
      </a:dk1>
      <a:lt1>
        <a:srgbClr val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Deluxe">
  <a:themeElements>
    <a:clrScheme name="Deluxe">
      <a:dk1>
        <a:srgbClr val="000000"/>
      </a:dk1>
      <a:lt1>
        <a:srgbClr val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Deluxe">
  <a:themeElements>
    <a:clrScheme name="Deluxe">
      <a:dk1>
        <a:srgbClr val="000000"/>
      </a:dk1>
      <a:lt1>
        <a:srgbClr val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